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1" r:id="rId3"/>
    <p:sldId id="276" r:id="rId4"/>
    <p:sldId id="271" r:id="rId5"/>
    <p:sldId id="273" r:id="rId6"/>
    <p:sldId id="274" r:id="rId7"/>
    <p:sldId id="275" r:id="rId8"/>
    <p:sldId id="269" r:id="rId9"/>
    <p:sldId id="257" r:id="rId1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7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-444" y="-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26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7BF74-CE90-48F8-BD97-AEC3C7C6E9AE}" type="datetimeFigureOut">
              <a:rPr lang="pl-PL" smtClean="0"/>
              <a:t>2017-01-19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EB90B-6125-4237-B3C1-16750EEFBAD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48736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6ECD8-5BC7-4C72-BF82-2A64A1A81588}" type="datetimeFigureOut">
              <a:rPr lang="pl-PL" smtClean="0"/>
              <a:t>2017-01-19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0CECF-2C53-44F2-9014-EBE35726B2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97245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8898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825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CECF-2C53-44F2-9014-EBE35726B296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825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498157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3059" y="1122363"/>
            <a:ext cx="9369099" cy="1687512"/>
          </a:xfrm>
        </p:spPr>
        <p:txBody>
          <a:bodyPr lIns="0" tIns="0" rIns="0" anchor="t" anchorCtr="0">
            <a:noAutofit/>
          </a:bodyPr>
          <a:lstStyle>
            <a:lvl1pPr algn="l">
              <a:defRPr sz="64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l-P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3059" y="2809875"/>
            <a:ext cx="9369099" cy="2171699"/>
          </a:xfrm>
        </p:spPr>
        <p:txBody>
          <a:bodyPr lIns="0" tIns="180000" r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pl-PL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302159" y="5224932"/>
            <a:ext cx="944921" cy="442440"/>
          </a:xfrm>
          <a:prstGeom prst="rect">
            <a:avLst/>
          </a:prstGeom>
        </p:spPr>
        <p:txBody>
          <a:bodyPr lIns="0" rIns="0" anchor="ctr" anchorCtr="0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9F919BCF-04E3-445F-985C-2FC6D5F1E058}" type="datetime1">
              <a:rPr lang="pl-PL" smtClean="0"/>
              <a:pPr/>
              <a:t>2017-01-19</a:t>
            </a:fld>
            <a:endParaRPr lang="pl-PL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7" y="5093724"/>
            <a:ext cx="2509583" cy="16764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11247080" y="0"/>
            <a:ext cx="944920" cy="935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Rectangle 16"/>
          <p:cNvSpPr/>
          <p:nvPr userDrawn="1"/>
        </p:nvSpPr>
        <p:spPr>
          <a:xfrm>
            <a:off x="10302159" y="935982"/>
            <a:ext cx="944920" cy="935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Rectangle 17"/>
          <p:cNvSpPr/>
          <p:nvPr userDrawn="1"/>
        </p:nvSpPr>
        <p:spPr>
          <a:xfrm>
            <a:off x="10302159" y="5917554"/>
            <a:ext cx="944920" cy="94044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 userDrawn="1"/>
        </p:nvSpPr>
        <p:spPr>
          <a:xfrm>
            <a:off x="9357239" y="4981572"/>
            <a:ext cx="944920" cy="93598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3281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 with photo in background – lef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alpha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pl-PL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" y="473718"/>
            <a:ext cx="11247058" cy="936000"/>
          </a:xfrm>
          <a:solidFill>
            <a:srgbClr val="FF7726">
              <a:alpha val="95000"/>
            </a:srgbClr>
          </a:solidFill>
        </p:spPr>
        <p:txBody>
          <a:bodyPr lIns="900000" tIns="108000" rIns="360000">
            <a:normAutofit/>
          </a:bodyPr>
          <a:lstStyle>
            <a:lvl1pPr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l-PL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933060" y="1896895"/>
            <a:ext cx="4677165" cy="4031489"/>
          </a:xfrm>
          <a:solidFill>
            <a:schemeClr val="bg1">
              <a:alpha val="90000"/>
            </a:schemeClr>
          </a:solidFill>
        </p:spPr>
        <p:txBody>
          <a:bodyPr lIns="360000" tIns="270000" rIns="360000" bIns="36000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94279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 with photo in background –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alpha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pl-PL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" y="473718"/>
            <a:ext cx="11247058" cy="936000"/>
          </a:xfrm>
          <a:solidFill>
            <a:srgbClr val="FF7726">
              <a:alpha val="95000"/>
            </a:srgbClr>
          </a:solidFill>
        </p:spPr>
        <p:txBody>
          <a:bodyPr lIns="900000" tIns="108000" rIns="360000">
            <a:normAutofit/>
          </a:bodyPr>
          <a:lstStyle>
            <a:lvl1pPr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l-PL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1"/>
          </p:nvPr>
        </p:nvSpPr>
        <p:spPr>
          <a:xfrm>
            <a:off x="6562725" y="1896895"/>
            <a:ext cx="4684334" cy="4031489"/>
          </a:xfrm>
          <a:solidFill>
            <a:schemeClr val="bg1">
              <a:alpha val="90000"/>
            </a:schemeClr>
          </a:solidFill>
        </p:spPr>
        <p:txBody>
          <a:bodyPr lIns="360000" tIns="270000" rIns="360000" bIns="36000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0349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71B5E00F-D7CC-4BFC-B609-DFDBB51EFC1C}" type="datetime1">
              <a:rPr lang="pl-PL" smtClean="0"/>
              <a:t>2017-01-19</a:t>
            </a:fld>
            <a:endParaRPr lang="pl-PL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l-PL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Rectangle 17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26223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933059" y="923925"/>
            <a:ext cx="10314000" cy="4057650"/>
          </a:xfrm>
        </p:spPr>
        <p:txBody>
          <a:bodyPr lIns="0" tIns="720000" rIns="0" anchor="ctr" anchorCtr="0"/>
          <a:lstStyle>
            <a:lvl1pPr algn="ctr">
              <a:defRPr sz="6000" b="0">
                <a:solidFill>
                  <a:srgbClr val="FF7726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l-PL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7613049E-24ED-4951-853D-74D5F0E48116}" type="datetime1">
              <a:rPr lang="pl-PL" smtClean="0"/>
              <a:t>2017-01-19</a:t>
            </a:fld>
            <a:endParaRPr lang="pl-PL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375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slide –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933059" y="923925"/>
            <a:ext cx="10314000" cy="2190750"/>
          </a:xfrm>
        </p:spPr>
        <p:txBody>
          <a:bodyPr lIns="0" tIns="0" rIns="0" anchor="b" anchorCtr="0"/>
          <a:lstStyle>
            <a:lvl1pPr algn="ctr">
              <a:defRPr sz="6000" b="0">
                <a:solidFill>
                  <a:srgbClr val="FF7726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l-PL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933059" y="3114675"/>
            <a:ext cx="10314000" cy="1866899"/>
          </a:xfrm>
        </p:spPr>
        <p:txBody>
          <a:bodyPr lIns="0" tIns="180000" r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l-PL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979AC0A2-5BAF-4008-A26D-CE72B61CFF1C}" type="datetime1">
              <a:rPr lang="pl-PL" smtClean="0"/>
              <a:t>2017-01-19</a:t>
            </a:fld>
            <a:endParaRPr lang="pl-PL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9436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slide – with photo i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tIns="2880000" anchor="t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pl-PL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0" y="3744000"/>
            <a:ext cx="12192000" cy="1248913"/>
          </a:xfrm>
          <a:solidFill>
            <a:srgbClr val="FF7726">
              <a:alpha val="95000"/>
            </a:srgbClr>
          </a:solidFill>
        </p:spPr>
        <p:txBody>
          <a:bodyPr lIns="0" tIns="36000" rIns="0" anchor="ctr" anchorCtr="0">
            <a:normAutofit/>
          </a:bodyPr>
          <a:lstStyle>
            <a:lvl1pPr algn="ctr">
              <a:defRPr sz="50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6269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slide – with photo in background –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tIns="2880000" anchor="t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pl-PL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0" y="4992912"/>
            <a:ext cx="12191999" cy="1865087"/>
          </a:xfrm>
          <a:solidFill>
            <a:schemeClr val="bg1">
              <a:alpha val="90000"/>
            </a:schemeClr>
          </a:solidFill>
        </p:spPr>
        <p:txBody>
          <a:bodyPr lIns="0" tIns="180000" r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pl-PL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0" y="3744000"/>
            <a:ext cx="12192000" cy="1248913"/>
          </a:xfrm>
          <a:solidFill>
            <a:srgbClr val="FF7726">
              <a:alpha val="95000"/>
            </a:srgbClr>
          </a:solidFill>
        </p:spPr>
        <p:txBody>
          <a:bodyPr lIns="0" tIns="36000" rIns="0" anchor="ctr" anchorCtr="0">
            <a:normAutofit/>
          </a:bodyPr>
          <a:lstStyle>
            <a:lvl1pPr algn="ctr">
              <a:defRPr sz="50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67118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– left caption posi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tIns="1800000" anchor="t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pl-PL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-1" y="5438776"/>
            <a:ext cx="11247057" cy="476249"/>
          </a:xfrm>
          <a:solidFill>
            <a:srgbClr val="FF7726">
              <a:alpha val="95000"/>
            </a:srgbClr>
          </a:solidFill>
        </p:spPr>
        <p:txBody>
          <a:bodyPr lIns="180000" tIns="0" rIns="180000" bIns="0" anchor="ctr" anchorCtr="0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96252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slide – right caption po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tIns="1800000" anchor="t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pl-PL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932689" y="5438776"/>
            <a:ext cx="11259312" cy="476249"/>
          </a:xfrm>
          <a:solidFill>
            <a:srgbClr val="FF7726">
              <a:alpha val="95000"/>
            </a:srgbClr>
          </a:solidFill>
        </p:spPr>
        <p:txBody>
          <a:bodyPr lIns="180000" tIns="0" rIns="180000" bIns="0" anchor="ctr" anchorCtr="0">
            <a:normAutofit/>
          </a:bodyPr>
          <a:lstStyle>
            <a:lvl1pPr algn="r">
              <a:defRPr sz="2000" b="1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72892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0FA1722-6553-4600-917D-4A8F60001E49}" type="datetime1">
              <a:rPr lang="pl-PL" smtClean="0"/>
              <a:t>2017-01-19</a:t>
            </a:fld>
            <a:endParaRPr lang="pl-PL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91460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fo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 flipV="1">
            <a:off x="0" y="4981572"/>
            <a:ext cx="12192000" cy="1876428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05125" y="1466849"/>
            <a:ext cx="2333625" cy="981075"/>
          </a:xfrm>
        </p:spPr>
        <p:txBody>
          <a:bodyPr lIns="0" tIns="0" rIns="0" anchor="ctr" anchorCtr="0">
            <a:normAutofit/>
          </a:bodyPr>
          <a:lstStyle>
            <a:lvl1pPr algn="ctr">
              <a:defRPr sz="2400" b="1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l-PL" dirty="0" smtClean="0"/>
              <a:t>RESPONSE TO</a:t>
            </a:r>
            <a:endParaRPr lang="pl-PL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302159" y="5224932"/>
            <a:ext cx="944921" cy="442440"/>
          </a:xfrm>
          <a:prstGeom prst="rect">
            <a:avLst/>
          </a:prstGeom>
          <a:noFill/>
        </p:spPr>
        <p:txBody>
          <a:bodyPr lIns="0" rIns="0" anchor="ctr" anchorCtr="0"/>
          <a:lstStyle>
            <a:lvl1pPr algn="ctr">
              <a:defRPr sz="1200" b="1">
                <a:solidFill>
                  <a:schemeClr val="bg1"/>
                </a:solidFill>
                <a:latin typeface="+mj-lt"/>
              </a:defRPr>
            </a:lvl1pPr>
          </a:lstStyle>
          <a:p>
            <a:fld id="{47567727-9A3A-4634-B01D-4AEFDD954793}" type="datetime1">
              <a:rPr lang="pl-PL" smtClean="0"/>
              <a:t>2017-01-19</a:t>
            </a:fld>
            <a:endParaRPr lang="pl-PL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7" y="1122363"/>
            <a:ext cx="2509583" cy="16764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11247080" y="0"/>
            <a:ext cx="944920" cy="93598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Rectangle 16"/>
          <p:cNvSpPr/>
          <p:nvPr userDrawn="1"/>
        </p:nvSpPr>
        <p:spPr>
          <a:xfrm>
            <a:off x="9357239" y="935982"/>
            <a:ext cx="944920" cy="93598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/>
          <p:cNvSpPr/>
          <p:nvPr userDrawn="1"/>
        </p:nvSpPr>
        <p:spPr>
          <a:xfrm>
            <a:off x="9357239" y="4045590"/>
            <a:ext cx="944920" cy="93598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Rectangle 13"/>
          <p:cNvSpPr/>
          <p:nvPr userDrawn="1"/>
        </p:nvSpPr>
        <p:spPr>
          <a:xfrm>
            <a:off x="10302159" y="3107679"/>
            <a:ext cx="944920" cy="935982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238749" y="1122363"/>
            <a:ext cx="4118489" cy="1676401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pl-PL" dirty="0" smtClean="0"/>
              <a:t>CLIENT’S LOGO HERE</a:t>
            </a:r>
            <a:endParaRPr lang="pl-P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44920" y="5224463"/>
            <a:ext cx="9357955" cy="4429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</a:t>
            </a:r>
            <a:r>
              <a:rPr lang="pl-PL" dirty="0" smtClean="0"/>
              <a:t>add contact info</a:t>
            </a:r>
            <a:endParaRPr lang="pl-PL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1247080" y="4977928"/>
            <a:ext cx="944920" cy="9359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3797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Last Slide – Regul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933059" y="1876425"/>
            <a:ext cx="10314000" cy="2162175"/>
          </a:xfrm>
        </p:spPr>
        <p:txBody>
          <a:bodyPr lIns="0" tIns="0" rIns="0" anchor="ctr" anchorCtr="0"/>
          <a:lstStyle>
            <a:lvl1pPr algn="ctr">
              <a:defRPr sz="6000" b="0">
                <a:solidFill>
                  <a:srgbClr val="FF7726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l-PL" dirty="0" smtClean="0"/>
              <a:t>Thank you</a:t>
            </a:r>
            <a:endParaRPr lang="pl-PL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05" y="4019475"/>
            <a:ext cx="1482036" cy="9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00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Last Slide –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-2905125"/>
            <a:ext cx="8442960" cy="105537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56292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33058" y="2371725"/>
            <a:ext cx="3715141" cy="3552825"/>
          </a:xfrm>
        </p:spPr>
        <p:txBody>
          <a:bodyPr lIns="0" tIns="180000" rIns="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PGS Software S.A.</a:t>
            </a:r>
          </a:p>
          <a:p>
            <a:r>
              <a:rPr lang="en-US" dirty="0" smtClean="0"/>
              <a:t>Tel.: +48 71 79 82 692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Fax: +48 71 79 82 690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E-mail: pgs-soft@pgs-soft.com</a:t>
            </a:r>
          </a:p>
          <a:p>
            <a:endParaRPr lang="pl-PL" dirty="0" smtClean="0"/>
          </a:p>
          <a:p>
            <a:r>
              <a:rPr lang="en-US" dirty="0" smtClean="0"/>
              <a:t>www.pgs-soft.com</a:t>
            </a:r>
            <a:endParaRPr lang="pl-PL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29" y="562112"/>
            <a:ext cx="2580671" cy="17238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11247060" y="93600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Rectangle 19"/>
          <p:cNvSpPr/>
          <p:nvPr userDrawn="1"/>
        </p:nvSpPr>
        <p:spPr>
          <a:xfrm>
            <a:off x="10304085" y="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Rectangle 20"/>
          <p:cNvSpPr/>
          <p:nvPr userDrawn="1"/>
        </p:nvSpPr>
        <p:spPr>
          <a:xfrm>
            <a:off x="10302119" y="280800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Rectangle 21"/>
          <p:cNvSpPr/>
          <p:nvPr userDrawn="1"/>
        </p:nvSpPr>
        <p:spPr>
          <a:xfrm>
            <a:off x="0" y="5920725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Rectangle 22"/>
          <p:cNvSpPr/>
          <p:nvPr userDrawn="1"/>
        </p:nvSpPr>
        <p:spPr>
          <a:xfrm>
            <a:off x="944940" y="4984725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9288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to fo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8463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933059" y="1122363"/>
            <a:ext cx="8439541" cy="1687512"/>
          </a:xfrm>
        </p:spPr>
        <p:txBody>
          <a:bodyPr lIns="0" tIns="0" rIns="0" anchor="t" anchorCtr="0">
            <a:noAutofit/>
          </a:bodyPr>
          <a:lstStyle>
            <a:lvl1pPr algn="l">
              <a:defRPr sz="6400" b="0">
                <a:solidFill>
                  <a:srgbClr val="FF7726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l-PL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933059" y="2809875"/>
            <a:ext cx="8439541" cy="2171699"/>
          </a:xfrm>
        </p:spPr>
        <p:txBody>
          <a:bodyPr lIns="0" tIns="180000" rIns="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l-PL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1247060" y="93600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Rectangle 20"/>
          <p:cNvSpPr/>
          <p:nvPr userDrawn="1"/>
        </p:nvSpPr>
        <p:spPr>
          <a:xfrm>
            <a:off x="10304085" y="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Rectangle 21"/>
          <p:cNvSpPr/>
          <p:nvPr userDrawn="1"/>
        </p:nvSpPr>
        <p:spPr>
          <a:xfrm>
            <a:off x="10302119" y="2808000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E545D52F-7E34-430E-92C2-B9019C9FE1F8}" type="datetime1">
              <a:rPr lang="pl-PL" smtClean="0"/>
              <a:t>2017-01-19</a:t>
            </a:fld>
            <a:endParaRPr lang="pl-PL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8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060" y="1876425"/>
            <a:ext cx="10313999" cy="4039183"/>
          </a:xfrm>
        </p:spPr>
        <p:txBody>
          <a:bodyPr lIns="18000" rIns="18000"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l-PL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FDDCC8EB-A853-464B-BC91-87AB0F24F20C}" type="datetime1">
              <a:rPr lang="pl-PL" smtClean="0"/>
              <a:t>2017-01-19</a:t>
            </a:fld>
            <a:endParaRPr lang="pl-PL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l-PL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ectangle 12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Rectangle 17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4931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with another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060" y="1876426"/>
            <a:ext cx="10313999" cy="2601322"/>
          </a:xfrm>
        </p:spPr>
        <p:txBody>
          <a:bodyPr lIns="18000" rIns="18000"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l-PL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33450" y="4979988"/>
            <a:ext cx="10313988" cy="935037"/>
          </a:xfrm>
          <a:solidFill>
            <a:srgbClr val="FF7726"/>
          </a:solidFill>
        </p:spPr>
        <p:txBody>
          <a:bodyPr lIns="360000" anchor="ctr" anchorCtr="0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pl-PL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FE9D4C09-B9B9-4E7E-BFE8-6ADDF52275FE}" type="datetime1">
              <a:rPr lang="pl-PL" smtClean="0"/>
              <a:t>2017-01-19</a:t>
            </a:fld>
            <a:endParaRPr lang="pl-PL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l-PL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ectangle 12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Rectangle 20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04716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33060" y="1896895"/>
            <a:ext cx="4677165" cy="4031489"/>
          </a:xfrm>
        </p:spPr>
        <p:txBody>
          <a:bodyPr lIns="18000" rIns="1800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2725" y="1896895"/>
            <a:ext cx="4684334" cy="4031489"/>
          </a:xfrm>
        </p:spPr>
        <p:txBody>
          <a:bodyPr lIns="18000" rIns="1800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l-PL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A0077F13-65D8-4930-97B4-1922CA4DE32E}" type="datetime1">
              <a:rPr lang="pl-PL" smtClean="0"/>
              <a:t>2017-01-19</a:t>
            </a:fld>
            <a:endParaRPr lang="pl-PL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l-PL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Rectangle 23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3444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Two Column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060" y="1866899"/>
            <a:ext cx="4677165" cy="638175"/>
          </a:xfrm>
        </p:spPr>
        <p:txBody>
          <a:bodyPr lIns="18000" rIns="18000" anchor="b"/>
          <a:lstStyle>
            <a:lvl1pPr marL="0" indent="0">
              <a:buNone/>
              <a:defRPr sz="2400" b="0">
                <a:solidFill>
                  <a:srgbClr val="FF772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3060" y="2505075"/>
            <a:ext cx="4677165" cy="3423310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62725" y="1866899"/>
            <a:ext cx="4684334" cy="638176"/>
          </a:xfrm>
        </p:spPr>
        <p:txBody>
          <a:bodyPr lIns="18000" rIns="18000" anchor="b"/>
          <a:lstStyle>
            <a:lvl1pPr marL="0" indent="0">
              <a:buNone/>
              <a:defRPr sz="2400" b="0">
                <a:solidFill>
                  <a:srgbClr val="FF772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62724" y="2505075"/>
            <a:ext cx="4684335" cy="3684588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54E3E3B9-5522-46DE-93CF-B235F83E0D1C}" type="datetime1">
              <a:rPr lang="pl-PL" smtClean="0"/>
              <a:t>2017-01-19</a:t>
            </a:fld>
            <a:endParaRPr lang="pl-PL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l-PL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Rectangle 21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Rectangle 23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0291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gular Slide –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3061" y="1847851"/>
            <a:ext cx="2811625" cy="4080536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9086" y="1847851"/>
            <a:ext cx="3077022" cy="4080536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8432799" y="1847851"/>
            <a:ext cx="2814259" cy="4080536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5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C968AFDE-34B3-460F-92BC-64A794DCADA8}" type="datetime1">
              <a:rPr lang="pl-PL" smtClean="0"/>
              <a:t>2017-01-19</a:t>
            </a:fld>
            <a:endParaRPr lang="pl-PL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l-PL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Rectangle 21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Rectangle 23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60507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– Three Column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061" y="1866899"/>
            <a:ext cx="2817846" cy="638175"/>
          </a:xfrm>
        </p:spPr>
        <p:txBody>
          <a:bodyPr lIns="18000" rIns="18000" anchor="b">
            <a:noAutofit/>
          </a:bodyPr>
          <a:lstStyle>
            <a:lvl1pPr marL="0" indent="0">
              <a:buNone/>
              <a:defRPr sz="2000" b="0">
                <a:solidFill>
                  <a:srgbClr val="FF772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3061" y="2505075"/>
            <a:ext cx="2817846" cy="3423310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4637" y="1866899"/>
            <a:ext cx="2809875" cy="638176"/>
          </a:xfrm>
        </p:spPr>
        <p:txBody>
          <a:bodyPr lIns="18000" rIns="18000" anchor="b">
            <a:noAutofit/>
          </a:bodyPr>
          <a:lstStyle>
            <a:lvl1pPr marL="0" indent="0">
              <a:buNone/>
              <a:defRPr sz="2000" b="0">
                <a:solidFill>
                  <a:srgbClr val="FF772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4637" y="2505075"/>
            <a:ext cx="2809876" cy="3423310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437183" y="1866899"/>
            <a:ext cx="2809875" cy="638176"/>
          </a:xfrm>
        </p:spPr>
        <p:txBody>
          <a:bodyPr lIns="18000" rIns="18000" anchor="b">
            <a:noAutofit/>
          </a:bodyPr>
          <a:lstStyle>
            <a:lvl1pPr marL="0" indent="0">
              <a:buNone/>
              <a:defRPr sz="2000" b="0">
                <a:solidFill>
                  <a:srgbClr val="FF772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8437183" y="2505075"/>
            <a:ext cx="2809876" cy="3423310"/>
          </a:xfrm>
        </p:spPr>
        <p:txBody>
          <a:bodyPr lIns="18000" tIns="360000" rIns="1800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" y="6417469"/>
            <a:ext cx="659478" cy="440531"/>
          </a:xfrm>
          <a:prstGeom prst="rect">
            <a:avLst/>
          </a:prstGeom>
        </p:spPr>
      </p:pic>
      <p:sp>
        <p:nvSpPr>
          <p:cNvPr id="1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6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B31B2011-DFDB-4EB9-9E8E-57EDC5F18670}" type="datetime1">
              <a:rPr lang="pl-PL" smtClean="0"/>
              <a:t>2017-01-19</a:t>
            </a:fld>
            <a:endParaRPr lang="pl-PL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247058" y="6546195"/>
            <a:ext cx="0" cy="1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1024" cy="936000"/>
          </a:xfrm>
          <a:noFill/>
        </p:spPr>
        <p:txBody>
          <a:bodyPr lIns="0" tIns="108000" rIns="360000">
            <a:normAutofit/>
          </a:bodyPr>
          <a:lstStyle>
            <a:lvl1pPr>
              <a:defRPr sz="4800">
                <a:solidFill>
                  <a:srgbClr val="FF7726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l-PL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1247060" y="473718"/>
            <a:ext cx="944940" cy="936000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Rectangle 23"/>
          <p:cNvSpPr/>
          <p:nvPr userDrawn="1"/>
        </p:nvSpPr>
        <p:spPr>
          <a:xfrm>
            <a:off x="10304085" y="-15368"/>
            <a:ext cx="944940" cy="489086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Rectangle 25"/>
          <p:cNvSpPr/>
          <p:nvPr userDrawn="1"/>
        </p:nvSpPr>
        <p:spPr>
          <a:xfrm>
            <a:off x="-10896" y="-15368"/>
            <a:ext cx="944940" cy="489085"/>
          </a:xfrm>
          <a:prstGeom prst="rect">
            <a:avLst/>
          </a:prstGeom>
          <a:solidFill>
            <a:srgbClr val="FF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29017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3060" y="466531"/>
            <a:ext cx="10313999" cy="933061"/>
          </a:xfrm>
          <a:prstGeom prst="rect">
            <a:avLst/>
          </a:prstGeom>
        </p:spPr>
        <p:txBody>
          <a:bodyPr vert="horz" lIns="360000" tIns="108000" rIns="36000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060" y="1876425"/>
            <a:ext cx="10313999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  <a:prstGeom prst="rect">
            <a:avLst/>
          </a:prstGeom>
        </p:spPr>
        <p:txBody>
          <a:bodyPr lIns="180000" anchor="ctr" anchorCtr="0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7" cy="442439"/>
          </a:xfrm>
          <a:prstGeom prst="rect">
            <a:avLst/>
          </a:prstGeom>
        </p:spPr>
        <p:txBody>
          <a:bodyPr rIns="180000" anchor="ctr" anchorCtr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9456AA7-E515-4EF0-85AE-2084D3B36FCB}" type="datetime1">
              <a:rPr lang="pl-PL" smtClean="0"/>
              <a:t>2017-01-19</a:t>
            </a:fld>
            <a:endParaRPr lang="pl-PL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  <a:prstGeom prst="rect">
            <a:avLst/>
          </a:prstGeom>
        </p:spPr>
        <p:txBody>
          <a:bodyPr vert="horz" lIns="18000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DD16D8C6-D3EF-484E-B1EF-645CD91101A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619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50" r:id="rId4"/>
    <p:sldLayoutId id="2147483673" r:id="rId5"/>
    <p:sldLayoutId id="2147483652" r:id="rId6"/>
    <p:sldLayoutId id="2147483653" r:id="rId7"/>
    <p:sldLayoutId id="2147483662" r:id="rId8"/>
    <p:sldLayoutId id="2147483658" r:id="rId9"/>
    <p:sldLayoutId id="2147483671" r:id="rId10"/>
    <p:sldLayoutId id="2147483672" r:id="rId11"/>
    <p:sldLayoutId id="2147483654" r:id="rId12"/>
    <p:sldLayoutId id="2147483660" r:id="rId13"/>
    <p:sldLayoutId id="2147483663" r:id="rId14"/>
    <p:sldLayoutId id="2147483665" r:id="rId15"/>
    <p:sldLayoutId id="2147483667" r:id="rId16"/>
    <p:sldLayoutId id="2147483669" r:id="rId17"/>
    <p:sldLayoutId id="2147483670" r:id="rId18"/>
    <p:sldLayoutId id="2147483655" r:id="rId19"/>
    <p:sldLayoutId id="2147483661" r:id="rId20"/>
    <p:sldLayoutId id="2147483659" r:id="rId21"/>
    <p:sldLayoutId id="2147483664" r:id="rId22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F7726"/>
        </a:buClr>
        <a:buSzPct val="100000"/>
        <a:buFont typeface="Calibri Light" panose="020F0302020204030204" pitchFamily="34" charset="0"/>
        <a:buChar char="▪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468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7726"/>
        </a:buClr>
        <a:buSzPct val="100000"/>
        <a:buFont typeface="Calibri Light" panose="020F0302020204030204" pitchFamily="34" charset="0"/>
        <a:buChar char="▪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720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7726"/>
        </a:buClr>
        <a:buSzPct val="100000"/>
        <a:buFont typeface="Calibri Light" panose="020F0302020204030204" pitchFamily="34" charset="0"/>
        <a:buChar char="▪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972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7726"/>
        </a:buClr>
        <a:buSzPct val="100000"/>
        <a:buFont typeface="Calibri Light" panose="020F0302020204030204" pitchFamily="34" charset="0"/>
        <a:buChar char="▪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1224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7726"/>
        </a:buClr>
        <a:buSzPct val="100000"/>
        <a:buFont typeface="Calibri Light" panose="020F0302020204030204" pitchFamily="34" charset="0"/>
        <a:buChar char="▪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katejs.gitbooks.io/skatejs/content/" TargetMode="External"/><Relationship Id="rId7" Type="http://schemas.openxmlformats.org/officeDocument/2006/relationships/image" Target="../media/image10.jpg"/><Relationship Id="rId2" Type="http://schemas.openxmlformats.org/officeDocument/2006/relationships/hyperlink" Target="http://x-tag.github.io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polymer-project.org/" TargetMode="External"/><Relationship Id="rId5" Type="http://schemas.openxmlformats.org/officeDocument/2006/relationships/hyperlink" Target="https://component.kitchen/tutorial" TargetMode="External"/><Relationship Id="rId4" Type="http://schemas.openxmlformats.org/officeDocument/2006/relationships/hyperlink" Target="http://bosonic.github.io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hyperlink" Target="http://brick.mozilla.io/" TargetMode="External"/><Relationship Id="rId7" Type="http://schemas.openxmlformats.org/officeDocument/2006/relationships/hyperlink" Target="https://www.webcomponents.org/author/PolymerElements" TargetMode="External"/><Relationship Id="rId2" Type="http://schemas.openxmlformats.org/officeDocument/2006/relationships/hyperlink" Target="https://vaadin.com/element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webcomponents.org/author/GoogleWebComponents" TargetMode="External"/><Relationship Id="rId5" Type="http://schemas.openxmlformats.org/officeDocument/2006/relationships/hyperlink" Target="http://strand.mediamath.com/" TargetMode="External"/><Relationship Id="rId4" Type="http://schemas.openxmlformats.org/officeDocument/2006/relationships/hyperlink" Target="https://www.predix-ui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I </a:t>
            </a:r>
            <a:r>
              <a:rPr lang="en-GB" dirty="0" smtClean="0"/>
              <a:t>❤</a:t>
            </a:r>
            <a:r>
              <a:rPr lang="pl-PL" smtClean="0"/>
              <a:t> Web </a:t>
            </a:r>
            <a:r>
              <a:rPr lang="pl-PL" dirty="0"/>
              <a:t>Components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Czyli jak podrasować </a:t>
            </a:r>
            <a:r>
              <a:rPr lang="pl-PL" dirty="0" smtClean="0"/>
              <a:t>HTML z </a:t>
            </a:r>
            <a:r>
              <a:rPr lang="pl-PL" dirty="0"/>
              <a:t>pomocą </a:t>
            </a:r>
            <a:r>
              <a:rPr lang="pl-PL" dirty="0" err="1"/>
              <a:t>Polymera</a:t>
            </a:r>
            <a:endParaRPr lang="en-GB" dirty="0"/>
          </a:p>
          <a:p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012C8D-EB69-492C-AD3D-9099122954D4}" type="datetime1">
              <a:rPr lang="pl-PL" smtClean="0"/>
              <a:t>2017-01-19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970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933060" y="1896895"/>
            <a:ext cx="5280171" cy="4031489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l-PL" sz="2400" dirty="0" smtClean="0"/>
              <a:t>~8 lat doświadczenia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l-PL" sz="2400" dirty="0" smtClean="0"/>
              <a:t>PGS Software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l-PL" sz="2400" dirty="0" smtClean="0"/>
              <a:t>Głównie C#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l-PL" sz="2400" dirty="0" smtClean="0"/>
              <a:t>We własnym czasie interesuję się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l-PL" sz="2000" dirty="0" smtClean="0"/>
              <a:t>REST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l-PL" sz="2000" dirty="0" smtClean="0"/>
              <a:t>RDF/</a:t>
            </a:r>
            <a:r>
              <a:rPr lang="pl-PL" sz="2000" dirty="0" err="1" smtClean="0"/>
              <a:t>Semantic</a:t>
            </a:r>
            <a:r>
              <a:rPr lang="pl-PL" sz="2000" dirty="0" smtClean="0"/>
              <a:t>  Web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l-PL" sz="2000" dirty="0" smtClean="0"/>
              <a:t>Web Components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l-PL" sz="240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335" y="1464733"/>
            <a:ext cx="2934780" cy="4408636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2989" cy="936000"/>
          </a:xfrm>
        </p:spPr>
        <p:txBody>
          <a:bodyPr/>
          <a:lstStyle/>
          <a:p>
            <a:r>
              <a:rPr lang="pl-PL" dirty="0" smtClean="0"/>
              <a:t>Tomasz </a:t>
            </a:r>
            <a:r>
              <a:rPr lang="pl-PL" dirty="0" err="1" smtClean="0"/>
              <a:t>Pluskiewicz</a:t>
            </a:r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</p:spPr>
        <p:txBody>
          <a:bodyPr/>
          <a:lstStyle/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9372600" y="6415561"/>
            <a:ext cx="1874458" cy="442440"/>
          </a:xfrm>
        </p:spPr>
        <p:txBody>
          <a:bodyPr/>
          <a:lstStyle/>
          <a:p>
            <a:fld id="{D3C510CE-96BC-4793-8681-C1A12293192C}" type="datetime1">
              <a:rPr lang="pl-PL" smtClean="0"/>
              <a:t>2017-01-19</a:t>
            </a:fld>
            <a:endParaRPr lang="pl-P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</p:spPr>
        <p:txBody>
          <a:bodyPr/>
          <a:lstStyle/>
          <a:p>
            <a:fld id="{DD16D8C6-D3EF-484E-B1EF-645CD91101A6}" type="slidenum">
              <a:rPr lang="pl-PL" smtClean="0"/>
              <a:pPr/>
              <a:t>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8334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933060" y="1896895"/>
            <a:ext cx="5280171" cy="4031489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/>
              <a:t>jQuery plugins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/>
              <a:t>Knockout components (v3.2+)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/>
              <a:t>Angular directives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 err="1"/>
              <a:t>Telerik</a:t>
            </a:r>
            <a:r>
              <a:rPr lang="en-US" sz="2400" dirty="0"/>
              <a:t> Kendo </a:t>
            </a:r>
            <a:r>
              <a:rPr lang="en-US" sz="2400" dirty="0" err="1"/>
              <a:t>itp</a:t>
            </a: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/>
              <a:t>React components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92" y="2164006"/>
            <a:ext cx="4518666" cy="301009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2989" cy="936000"/>
          </a:xfrm>
        </p:spPr>
        <p:txBody>
          <a:bodyPr/>
          <a:lstStyle/>
          <a:p>
            <a:r>
              <a:rPr lang="pl-PL" dirty="0"/>
              <a:t>Rozszerzanie HTML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</p:spPr>
        <p:txBody>
          <a:bodyPr/>
          <a:lstStyle/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9372600" y="6415561"/>
            <a:ext cx="1874458" cy="442440"/>
          </a:xfrm>
        </p:spPr>
        <p:txBody>
          <a:bodyPr/>
          <a:lstStyle/>
          <a:p>
            <a:fld id="{D3C510CE-96BC-4793-8681-C1A12293192C}" type="datetime1">
              <a:rPr lang="pl-PL" smtClean="0"/>
              <a:t>2017-01-19</a:t>
            </a:fld>
            <a:endParaRPr lang="pl-P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</p:spPr>
        <p:txBody>
          <a:bodyPr/>
          <a:lstStyle/>
          <a:p>
            <a:fld id="{DD16D8C6-D3EF-484E-B1EF-645CD91101A6}" type="slidenum">
              <a:rPr lang="pl-PL" smtClean="0"/>
              <a:pPr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6825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2989" cy="936000"/>
          </a:xfrm>
        </p:spPr>
        <p:txBody>
          <a:bodyPr/>
          <a:lstStyle/>
          <a:p>
            <a:r>
              <a:rPr lang="pl-PL" dirty="0"/>
              <a:t>&lt;web-</a:t>
            </a:r>
            <a:r>
              <a:rPr lang="pl-PL" dirty="0" err="1"/>
              <a:t>components</a:t>
            </a:r>
            <a:r>
              <a:rPr lang="pl-PL" dirty="0"/>
              <a:t>&gt;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400" dirty="0"/>
              <a:t>HTML imports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400" dirty="0"/>
              <a:t>Custom elements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400" dirty="0"/>
              <a:t>Templates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400" dirty="0"/>
              <a:t>Shadow DOM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</p:spPr>
        <p:txBody>
          <a:bodyPr/>
          <a:lstStyle/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9372600" y="6415561"/>
            <a:ext cx="1874458" cy="442440"/>
          </a:xfrm>
        </p:spPr>
        <p:txBody>
          <a:bodyPr/>
          <a:lstStyle/>
          <a:p>
            <a:fld id="{268D877E-3313-4560-B4F0-423D3F202E20}" type="datetime1">
              <a:rPr lang="pl-PL" smtClean="0"/>
              <a:t>2017-01-19</a:t>
            </a:fld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Trochę zmian a.d. 2017!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</p:spPr>
        <p:txBody>
          <a:bodyPr/>
          <a:lstStyle/>
          <a:p>
            <a:fld id="{DD16D8C6-D3EF-484E-B1EF-645CD91101A6}" type="slidenum">
              <a:rPr lang="pl-PL" smtClean="0"/>
              <a:pPr/>
              <a:t>4</a:t>
            </a:fld>
            <a:endParaRPr lang="pl-PL" dirty="0"/>
          </a:p>
        </p:txBody>
      </p:sp>
      <p:pic>
        <p:nvPicPr>
          <p:cNvPr id="9" name="Symbol zastępczy zawartości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283" y="1645816"/>
            <a:ext cx="2011958" cy="2011958"/>
          </a:xfrm>
          <a:prstGeom prst="rect">
            <a:avLst/>
          </a:prstGeom>
        </p:spPr>
      </p:pic>
      <p:pic>
        <p:nvPicPr>
          <p:cNvPr id="10" name="Symbol zastępczy zawartości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925" y="1737395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1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933060" y="1896895"/>
            <a:ext cx="5131678" cy="4031489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l-PL" sz="2400" dirty="0">
                <a:hlinkClick r:id="rId2"/>
              </a:rPr>
              <a:t>x-</a:t>
            </a:r>
            <a:r>
              <a:rPr lang="pl-PL" sz="2400" dirty="0" err="1">
                <a:hlinkClick r:id="rId2"/>
              </a:rPr>
              <a:t>tags</a:t>
            </a:r>
            <a:endParaRPr lang="pl-PL" sz="24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 smtClean="0">
                <a:hlinkClick r:id="rId3"/>
              </a:rPr>
              <a:t>skate-</a:t>
            </a:r>
            <a:r>
              <a:rPr lang="en-US" sz="2400" dirty="0" err="1" smtClean="0">
                <a:hlinkClick r:id="rId3"/>
              </a:rPr>
              <a:t>js</a:t>
            </a:r>
            <a:endParaRPr lang="en-US" sz="240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 err="1" smtClean="0">
                <a:hlinkClick r:id="rId4"/>
              </a:rPr>
              <a:t>Bosonic</a:t>
            </a: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hlinkClick r:id="rId5"/>
              </a:rPr>
              <a:t>Basic Web Components</a:t>
            </a: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hlinkClick r:id="rId6"/>
              </a:rPr>
              <a:t>Polymer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2989" cy="936000"/>
          </a:xfrm>
        </p:spPr>
        <p:txBody>
          <a:bodyPr/>
          <a:lstStyle/>
          <a:p>
            <a:r>
              <a:rPr lang="pl-PL" dirty="0" smtClean="0"/>
              <a:t>Biblioteki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</p:spPr>
        <p:txBody>
          <a:bodyPr/>
          <a:lstStyle/>
          <a:p>
            <a:r>
              <a:rPr lang="pl-PL" dirty="0" err="1" smtClean="0"/>
              <a:t>Pimp</a:t>
            </a:r>
            <a:r>
              <a:rPr lang="pl-PL" dirty="0" smtClean="0"/>
              <a:t> my HTML</a:t>
            </a:r>
            <a:endParaRPr lang="pl-P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9372600" y="6415561"/>
            <a:ext cx="1874458" cy="442440"/>
          </a:xfrm>
        </p:spPr>
        <p:txBody>
          <a:bodyPr/>
          <a:lstStyle/>
          <a:p>
            <a:fld id="{A8802318-206C-4409-BD45-CC052D3D3F93}" type="datetime1">
              <a:rPr lang="pl-PL" smtClean="0"/>
              <a:t>2017-01-19</a:t>
            </a:fld>
            <a:endParaRPr lang="pl-P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</p:spPr>
        <p:txBody>
          <a:bodyPr/>
          <a:lstStyle/>
          <a:p>
            <a:fld id="{DD16D8C6-D3EF-484E-B1EF-645CD91101A6}" type="slidenum">
              <a:rPr lang="pl-PL" smtClean="0"/>
              <a:pPr/>
              <a:t>5</a:t>
            </a:fld>
            <a:endParaRPr lang="pl-PL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63" y="2018983"/>
            <a:ext cx="4666437" cy="3116895"/>
          </a:xfrm>
        </p:spPr>
      </p:pic>
    </p:spTree>
    <p:extLst>
      <p:ext uri="{BB962C8B-B14F-4D97-AF65-F5344CB8AC3E}">
        <p14:creationId xmlns:p14="http://schemas.microsoft.com/office/powerpoint/2010/main" val="202273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933060" y="1896895"/>
            <a:ext cx="5131678" cy="4031489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l-PL" sz="2400" dirty="0" err="1" smtClean="0">
                <a:hlinkClick r:id="rId2"/>
              </a:rPr>
              <a:t>Vaadin</a:t>
            </a:r>
            <a:endParaRPr lang="pl-PL" sz="240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l-PL" sz="2400" dirty="0" smtClean="0">
                <a:hlinkClick r:id="rId3"/>
              </a:rPr>
              <a:t>Mozilla </a:t>
            </a:r>
            <a:r>
              <a:rPr lang="pl-PL" sz="2400" dirty="0" err="1" smtClean="0">
                <a:hlinkClick r:id="rId3"/>
              </a:rPr>
              <a:t>Brick</a:t>
            </a:r>
            <a:endParaRPr lang="pl-PL" sz="240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l-PL" sz="2400" dirty="0" err="1" smtClean="0">
                <a:hlinkClick r:id="rId4"/>
              </a:rPr>
              <a:t>Predix</a:t>
            </a:r>
            <a:r>
              <a:rPr lang="pl-PL" sz="2400" dirty="0" smtClean="0">
                <a:hlinkClick r:id="rId4"/>
              </a:rPr>
              <a:t> UI</a:t>
            </a:r>
            <a:endParaRPr lang="pl-PL" sz="240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l-PL" sz="2400" dirty="0" err="1">
                <a:hlinkClick r:id="rId5"/>
              </a:rPr>
              <a:t>Strand</a:t>
            </a:r>
            <a:endParaRPr lang="pl-PL" sz="240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l-PL" sz="2400" dirty="0" smtClean="0">
                <a:hlinkClick r:id="rId6"/>
              </a:rPr>
              <a:t>Google Web Components</a:t>
            </a:r>
            <a:endParaRPr lang="pl-PL" sz="240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l-PL" sz="2400" dirty="0" err="1" smtClean="0">
                <a:hlinkClick r:id="rId7"/>
              </a:rPr>
              <a:t>Polymer</a:t>
            </a:r>
            <a:r>
              <a:rPr lang="pl-PL" sz="2400" dirty="0" smtClean="0">
                <a:hlinkClick r:id="rId7"/>
              </a:rPr>
              <a:t> </a:t>
            </a:r>
            <a:r>
              <a:rPr lang="pl-PL" sz="2400" dirty="0" err="1" smtClean="0">
                <a:hlinkClick r:id="rId7"/>
              </a:rPr>
              <a:t>Elements</a:t>
            </a:r>
            <a:endParaRPr lang="pl-PL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33061" y="473718"/>
            <a:ext cx="9372989" cy="936000"/>
          </a:xfrm>
        </p:spPr>
        <p:txBody>
          <a:bodyPr/>
          <a:lstStyle/>
          <a:p>
            <a:r>
              <a:rPr lang="pl-PL" dirty="0" smtClean="0"/>
              <a:t>Zestawy komponentów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4243" y="6415561"/>
            <a:ext cx="7028557" cy="442439"/>
          </a:xfrm>
        </p:spPr>
        <p:txBody>
          <a:bodyPr/>
          <a:lstStyle/>
          <a:p>
            <a:r>
              <a:rPr lang="pl-PL" dirty="0" err="1" smtClean="0"/>
              <a:t>Pimp</a:t>
            </a:r>
            <a:r>
              <a:rPr lang="pl-PL" dirty="0" smtClean="0"/>
              <a:t> my HTML</a:t>
            </a:r>
            <a:endParaRPr lang="pl-P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9372600" y="6415561"/>
            <a:ext cx="1874458" cy="442440"/>
          </a:xfrm>
        </p:spPr>
        <p:txBody>
          <a:bodyPr/>
          <a:lstStyle/>
          <a:p>
            <a:fld id="{A8802318-206C-4409-BD45-CC052D3D3F93}" type="datetime1">
              <a:rPr lang="pl-PL" smtClean="0"/>
              <a:t>2017-01-19</a:t>
            </a:fld>
            <a:endParaRPr lang="pl-P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247058" y="6415562"/>
            <a:ext cx="939799" cy="442438"/>
          </a:xfrm>
        </p:spPr>
        <p:txBody>
          <a:bodyPr/>
          <a:lstStyle/>
          <a:p>
            <a:fld id="{DD16D8C6-D3EF-484E-B1EF-645CD91101A6}" type="slidenum">
              <a:rPr lang="pl-PL" smtClean="0"/>
              <a:pPr/>
              <a:t>6</a:t>
            </a:fld>
            <a:endParaRPr lang="pl-PL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26" y="2172017"/>
            <a:ext cx="4684711" cy="2810826"/>
          </a:xfrm>
        </p:spPr>
      </p:pic>
    </p:spTree>
    <p:extLst>
      <p:ext uri="{BB962C8B-B14F-4D97-AF65-F5344CB8AC3E}">
        <p14:creationId xmlns:p14="http://schemas.microsoft.com/office/powerpoint/2010/main" val="295532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ymbol zastępczy tekstu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 smtClean="0"/>
              <a:t>customelements.io</a:t>
            </a:r>
            <a:endParaRPr lang="en-GB" dirty="0"/>
          </a:p>
        </p:txBody>
      </p:sp>
      <p:pic>
        <p:nvPicPr>
          <p:cNvPr id="13" name="Symbol zastępczy zawartości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87" y="3478109"/>
            <a:ext cx="3943901" cy="1476581"/>
          </a:xfrm>
        </p:spPr>
      </p:pic>
      <p:sp>
        <p:nvSpPr>
          <p:cNvPr id="11" name="Symbol zastępczy tekstu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pl-PL" dirty="0" smtClean="0"/>
              <a:t>webcomponents.org</a:t>
            </a:r>
            <a:endParaRPr lang="en-GB" dirty="0"/>
          </a:p>
        </p:txBody>
      </p:sp>
      <p:pic>
        <p:nvPicPr>
          <p:cNvPr id="14" name="Symbol zastępczy zawartości 13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196" y="3481808"/>
            <a:ext cx="3559770" cy="1731121"/>
          </a:xfrm>
        </p:spPr>
      </p:pic>
      <p:sp>
        <p:nvSpPr>
          <p:cNvPr id="4" name="Symbol zastępczy stopki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l-PL" smtClean="0"/>
              <a:t>Welcome to PGS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0077F13-65D8-4930-97B4-1922CA4DE32E}" type="datetime1">
              <a:rPr lang="pl-PL" smtClean="0"/>
              <a:t>2017-01-19</a:t>
            </a:fld>
            <a:endParaRPr lang="pl-PL" dirty="0"/>
          </a:p>
        </p:txBody>
      </p:sp>
      <p:sp>
        <p:nvSpPr>
          <p:cNvPr id="8" name="Tytuł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Katalogi elementów</a:t>
            </a:r>
            <a:endParaRPr lang="en-GB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D8C6-D3EF-484E-B1EF-645CD91101A6}" type="slidenum">
              <a:rPr lang="pl-PL" smtClean="0"/>
              <a:pPr/>
              <a:t>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06168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0" y="-626533"/>
            <a:ext cx="12196640" cy="8111066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Polymer</a:t>
            </a:r>
            <a:endParaRPr lang="pl-PL" dirty="0"/>
          </a:p>
        </p:txBody>
      </p:sp>
      <p:pic>
        <p:nvPicPr>
          <p:cNvPr id="2" name="Symbol zastępczy zawartości 1"/>
          <p:cNvPicPr>
            <a:picLocks noGrp="1" noChangeAspect="1"/>
          </p:cNvPicPr>
          <p:nvPr>
            <p:ph sz="half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05" y="2388584"/>
            <a:ext cx="4380953" cy="3047619"/>
          </a:xfrm>
        </p:spPr>
      </p:pic>
    </p:spTree>
    <p:extLst>
      <p:ext uri="{BB962C8B-B14F-4D97-AF65-F5344CB8AC3E}">
        <p14:creationId xmlns:p14="http://schemas.microsoft.com/office/powerpoint/2010/main" val="116146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PGS Software S.A.</a:t>
            </a:r>
          </a:p>
          <a:p>
            <a:r>
              <a:rPr lang="en-US" dirty="0"/>
              <a:t>Tel.: +48 71 79 82 692</a:t>
            </a:r>
            <a:r>
              <a:rPr lang="pl-PL" dirty="0"/>
              <a:t/>
            </a:r>
            <a:br>
              <a:rPr lang="pl-PL" dirty="0"/>
            </a:br>
            <a:r>
              <a:rPr lang="en-US" dirty="0"/>
              <a:t>Fax: +48 71 79 82 690</a:t>
            </a:r>
            <a:r>
              <a:rPr lang="pl-PL" dirty="0"/>
              <a:t/>
            </a:r>
            <a:br>
              <a:rPr lang="pl-PL" dirty="0"/>
            </a:br>
            <a:r>
              <a:rPr lang="en-US" dirty="0"/>
              <a:t>E-mail: pgs-soft@pgs-soft.com</a:t>
            </a:r>
          </a:p>
          <a:p>
            <a:endParaRPr lang="pl-PL" dirty="0"/>
          </a:p>
          <a:p>
            <a:r>
              <a:rPr lang="en-US" dirty="0"/>
              <a:t>www.pgs-soft.com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61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GS">
      <a:dk1>
        <a:sysClr val="windowText" lastClr="000000"/>
      </a:dk1>
      <a:lt1>
        <a:sysClr val="window" lastClr="FFFFFF"/>
      </a:lt1>
      <a:dk2>
        <a:srgbClr val="FF7726"/>
      </a:dk2>
      <a:lt2>
        <a:srgbClr val="FFFFFF"/>
      </a:lt2>
      <a:accent1>
        <a:srgbClr val="FF7726"/>
      </a:accent1>
      <a:accent2>
        <a:srgbClr val="000000"/>
      </a:accent2>
      <a:accent3>
        <a:srgbClr val="00B0F0"/>
      </a:accent3>
      <a:accent4>
        <a:srgbClr val="FFD965"/>
      </a:accent4>
      <a:accent5>
        <a:srgbClr val="00B050"/>
      </a:accent5>
      <a:accent6>
        <a:srgbClr val="0563C1"/>
      </a:accent6>
      <a:hlink>
        <a:srgbClr val="FF7726"/>
      </a:hlink>
      <a:folHlink>
        <a:srgbClr val="FF772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tx1"/>
        </a:solidFill>
      </a:spPr>
      <a:bodyPr vert="horz" lIns="360000" tIns="108000" rIns="360000" bIns="45720" rtlCol="0" anchor="ctr">
        <a:normAutofit/>
      </a:bodyPr>
      <a:lstStyle>
        <a:defPPr>
          <a:defRPr b="1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-template-v2" id="{08F5679D-2832-47D5-9A7A-A0A5AA44042B}" vid="{56BA3743-A986-44A8-A327-6F06841067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Presentation-template-v2</Template>
  <TotalTime>481</TotalTime>
  <Words>136</Words>
  <Application>Microsoft Office PowerPoint</Application>
  <PresentationFormat>Niestandardowy</PresentationFormat>
  <Paragraphs>65</Paragraphs>
  <Slides>9</Slides>
  <Notes>3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0" baseType="lpstr">
      <vt:lpstr>Office Theme</vt:lpstr>
      <vt:lpstr>I ❤ Web Components</vt:lpstr>
      <vt:lpstr>Tomasz Pluskiewicz</vt:lpstr>
      <vt:lpstr>Rozszerzanie HTML</vt:lpstr>
      <vt:lpstr>&lt;web-components&gt;</vt:lpstr>
      <vt:lpstr>Biblioteki</vt:lpstr>
      <vt:lpstr>Zestawy komponentów</vt:lpstr>
      <vt:lpstr>Katalogi elementów</vt:lpstr>
      <vt:lpstr>Polymer</vt:lpstr>
      <vt:lpstr>Prezentacja programu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Tomasz Pluskiewicz</dc:creator>
  <cp:lastModifiedBy>Tomasz Pluskiewicz</cp:lastModifiedBy>
  <cp:revision>75</cp:revision>
  <dcterms:created xsi:type="dcterms:W3CDTF">2014-10-24T07:05:07Z</dcterms:created>
  <dcterms:modified xsi:type="dcterms:W3CDTF">2017-01-19T17:13:17Z</dcterms:modified>
</cp:coreProperties>
</file>